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FA99218-6D51-43CF-92AB-6CE0959499DC}" type="datetimeFigureOut">
              <a:rPr lang="ru-RU" smtClean="0"/>
              <a:t>17.04.2016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3DA62C-D415-4749-8F59-8A507A01797F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32656"/>
            <a:ext cx="830580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Отборочный 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чемпионат по профессиональному мастерству по стандартам 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World Skills 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в компетенции «Парикмахерское искусство»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3804"/>
          <a:stretch/>
        </p:blipFill>
        <p:spPr>
          <a:xfrm>
            <a:off x="539552" y="1628800"/>
            <a:ext cx="2073923" cy="207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1628800"/>
            <a:ext cx="1984265" cy="1984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Админ\Desktop\Нурик\Сертиф.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84784"/>
            <a:ext cx="3456384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437" y="3708623"/>
            <a:ext cx="4877643" cy="2816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Студентка группы № 205 , специальность </a:t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«Парикмахерское искусство», занявшая 1 место в отборочном чемпионате по профессиональному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мастерству</a:t>
            </a: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491880" y="1920085"/>
            <a:ext cx="5328592" cy="4434840"/>
          </a:xfrm>
        </p:spPr>
        <p:txBody>
          <a:bodyPr/>
          <a:lstStyle/>
          <a:p>
            <a:pPr algn="ctr">
              <a:buNone/>
            </a:pPr>
            <a:r>
              <a:rPr lang="ru-RU" i="1" dirty="0" err="1" smtClean="0">
                <a:solidFill>
                  <a:schemeClr val="bg2">
                    <a:lumMod val="10000"/>
                  </a:schemeClr>
                </a:solidFill>
              </a:rPr>
              <a:t>Ратке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 Ангелина</a:t>
            </a:r>
          </a:p>
          <a:p>
            <a:pPr algn="just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Обучается </a:t>
            </a:r>
            <a:r>
              <a:rPr lang="ru-RU" sz="2000" dirty="0" smtClean="0">
                <a:solidFill>
                  <a:schemeClr val="tx2"/>
                </a:solidFill>
              </a:rPr>
              <a:t>в   ГАПОУ «</a:t>
            </a:r>
            <a:r>
              <a:rPr lang="ru-RU" sz="2000" dirty="0" err="1" smtClean="0">
                <a:solidFill>
                  <a:schemeClr val="tx2"/>
                </a:solidFill>
              </a:rPr>
              <a:t>Чистопольский</a:t>
            </a:r>
            <a:r>
              <a:rPr lang="ru-RU" sz="2000" dirty="0" smtClean="0">
                <a:solidFill>
                  <a:schemeClr val="tx2"/>
                </a:solidFill>
              </a:rPr>
              <a:t> многопрофильный колледж» на втором курсе. </a:t>
            </a:r>
          </a:p>
          <a:p>
            <a:pPr algn="just">
              <a:buNone/>
            </a:pPr>
            <a:r>
              <a:rPr lang="ru-RU" sz="2000" dirty="0" smtClean="0">
                <a:solidFill>
                  <a:schemeClr val="tx2"/>
                </a:solidFill>
              </a:rPr>
              <a:t>Ангелина принимает активное участие в  мероприятиях, проходящих в колледже и за его пределами.</a:t>
            </a:r>
          </a:p>
          <a:p>
            <a:pPr algn="just">
              <a:buNone/>
            </a:pPr>
            <a:r>
              <a:rPr lang="ru-RU" sz="2000" dirty="0" smtClean="0">
                <a:solidFill>
                  <a:schemeClr val="tx2"/>
                </a:solidFill>
              </a:rPr>
              <a:t>Общительная, добрая, справедливая, имеет много друзей. Обладает эстетическим вкусом, что очень важно для парикмахера. Эта девушка с большим профессиональным потенциалом и силой воли!</a:t>
            </a:r>
            <a:endParaRPr lang="ru-RU" sz="2000" dirty="0" smtClean="0">
              <a:solidFill>
                <a:schemeClr val="tx2"/>
              </a:solidFill>
            </a:endParaRPr>
          </a:p>
          <a:p>
            <a:pPr algn="just"/>
            <a:endParaRPr lang="ru-RU" dirty="0"/>
          </a:p>
        </p:txBody>
      </p:sp>
      <p:pic>
        <p:nvPicPr>
          <p:cNvPr id="7" name="Picture 2" descr="C:\Documents and Settings\Admin\Рабочий стол\TJtI4i8iUI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3168352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1" name="Picture 1" descr="C:\Documents and Settings\Admin\Рабочий стол\ScsNdowbVI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5661248"/>
            <a:ext cx="1296144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Участие в Открытом региональном чемпионате «Молодые профессионалы» (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WorldSkills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Russia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Республики Татарстан 2016 года</a:t>
            </a:r>
            <a:endParaRPr lang="ru-RU" sz="2400" dirty="0">
              <a:latin typeface="+mn-lt"/>
            </a:endParaRPr>
          </a:p>
        </p:txBody>
      </p:sp>
      <p:pic>
        <p:nvPicPr>
          <p:cNvPr id="2050" name="Picture 2" descr="http://cs626919.vk.me/v626919213/235e/h6g3ODqKCz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653136"/>
            <a:ext cx="2267744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ttp://cs626919.vk.me/v626919213/22c8/fgvkmweUiX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2132856"/>
            <a:ext cx="1405853" cy="2497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http://cs630028.vk.me/v630028213/26970/_3FwSkgfXS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132856"/>
            <a:ext cx="3312368" cy="220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8" name="Picture 10" descr="http://cs630028.vk.me/v630028213/269ae/ZPxuYeWLLs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2132856"/>
            <a:ext cx="3096344" cy="191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62" name="Picture 14" descr="http://cs630028.vk.me/v630028213/26972/-zcV0Nwo_c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4653136"/>
            <a:ext cx="2376264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b="36656"/>
          <a:stretch/>
        </p:blipFill>
        <p:spPr>
          <a:xfrm>
            <a:off x="5580112" y="4941168"/>
            <a:ext cx="3563888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Выполнение профессиональных модулей: стрижки, </a:t>
            </a:r>
            <a:r>
              <a:rPr lang="ru-RU" sz="2400" dirty="0" err="1" smtClean="0"/>
              <a:t>креативное</a:t>
            </a:r>
            <a:r>
              <a:rPr lang="ru-RU" sz="2400" dirty="0" smtClean="0"/>
              <a:t> окрашивание, укладка…..</a:t>
            </a:r>
            <a:endParaRPr lang="ru-RU" sz="2400" dirty="0"/>
          </a:p>
        </p:txBody>
      </p:sp>
      <p:pic>
        <p:nvPicPr>
          <p:cNvPr id="19458" name="Picture 2" descr="http://cs631924.vk.me/v631924213/23e93/cXzbY1rUbn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996952"/>
            <a:ext cx="2123728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http://cs636018.vk.me/v636018177/1166/R4hKxh4ITS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132856"/>
            <a:ext cx="216024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2" name="Picture 6" descr="http://cs630028.vk.me/v630028213/269c7/Pa-sziBoex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852936"/>
            <a:ext cx="2448272" cy="378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Коллаж &quot;парикмахер&quot;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5517232"/>
            <a:ext cx="1295323" cy="10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Работы Ангелины: прическа на длинные волосы с окрашиванием, мужская стрижка, </a:t>
            </a:r>
            <a:r>
              <a:rPr lang="ru-RU" sz="2400" dirty="0" err="1" smtClean="0"/>
              <a:t>креативная</a:t>
            </a:r>
            <a:r>
              <a:rPr lang="ru-RU" sz="2400" dirty="0" smtClean="0"/>
              <a:t> техника  женской стрижки с  окрашиванием и укладкой волос.</a:t>
            </a:r>
            <a:endParaRPr lang="ru-RU" sz="2400" dirty="0"/>
          </a:p>
        </p:txBody>
      </p:sp>
      <p:pic>
        <p:nvPicPr>
          <p:cNvPr id="20484" name="Picture 4" descr="http://cs630028.vk.me/v630028213/269df/o2HvkiDnwB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988840"/>
            <a:ext cx="1238250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6" name="Picture 6" descr="http://cs630028.vk.me/v630028213/269f9/yIv-tBltEs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92896"/>
            <a:ext cx="3888432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8" name="Picture 8" descr="http://cs630028.vk.me/v630028213/26a25/wk3HPwdpnb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1988840"/>
            <a:ext cx="1238250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90" name="Picture 10" descr="http://cs630028.vk.me/v630028213/26a11/YxOxY_ZrSW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4437112"/>
            <a:ext cx="1238250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92" name="Picture 12" descr="http://cs630028.vk.me/v630028213/26a1b/1HVGG7cpJV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336" y="4437112"/>
            <a:ext cx="1238250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94" name="Picture 14" descr="http://cs630028.vk.me/v630028213/26a2f/YpKhgV6Y5S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4437112"/>
            <a:ext cx="1238250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058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Оценивание работ: эксперт международного уровня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</a:rPr>
              <a:t>Шпаковская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Елена Михайловна.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1506" name="Picture 2" descr="http://cs630028.vk.me/v630028213/26a3b/ZABZOl-JthE.jpg"/>
          <p:cNvPicPr>
            <a:picLocks noChangeAspect="1" noChangeArrowheads="1"/>
          </p:cNvPicPr>
          <p:nvPr/>
        </p:nvPicPr>
        <p:blipFill>
          <a:blip r:embed="rId2" cstate="print"/>
          <a:srcRect l="22581"/>
          <a:stretch>
            <a:fillRect/>
          </a:stretch>
        </p:blipFill>
        <p:spPr bwMode="auto">
          <a:xfrm>
            <a:off x="4355976" y="4077072"/>
            <a:ext cx="1728192" cy="2448272"/>
          </a:xfrm>
          <a:prstGeom prst="rect">
            <a:avLst/>
          </a:prstGeom>
          <a:noFill/>
        </p:spPr>
      </p:pic>
      <p:pic>
        <p:nvPicPr>
          <p:cNvPr id="21508" name="Picture 4" descr="http://cs630028.vk.me/v630028213/26a52/4aTqnviUbV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268760"/>
            <a:ext cx="1798678" cy="3024336"/>
          </a:xfrm>
          <a:prstGeom prst="rect">
            <a:avLst/>
          </a:prstGeom>
          <a:noFill/>
        </p:spPr>
      </p:pic>
      <p:pic>
        <p:nvPicPr>
          <p:cNvPr id="21510" name="Picture 6" descr="http://cs630028.vk.me/v630028213/26a48/NfudwuaK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653136"/>
            <a:ext cx="2808312" cy="1872208"/>
          </a:xfrm>
          <a:prstGeom prst="rect">
            <a:avLst/>
          </a:prstGeom>
          <a:noFill/>
        </p:spPr>
      </p:pic>
      <p:pic>
        <p:nvPicPr>
          <p:cNvPr id="21512" name="Picture 8" descr="http://cs630028.vk.me/v630028213/26a43/kMhCNUovwY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268760"/>
            <a:ext cx="1805499" cy="3024336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1268760"/>
            <a:ext cx="345638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4" name="Picture 10" descr="http://z141649.infobox.ru/imgnm/%D0%A06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34100" y="4581128"/>
            <a:ext cx="3009900" cy="2009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Сертификат за участие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Открытом региональном чемпионате «Молодые профессионалы» (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WorldSkills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Russia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Республики Татарстан 2016 года</a:t>
            </a:r>
            <a:endParaRPr lang="ru-RU" sz="2400" dirty="0"/>
          </a:p>
        </p:txBody>
      </p:sp>
      <p:pic>
        <p:nvPicPr>
          <p:cNvPr id="22532" name="Picture 4" descr="http://cs629504.vk.me/v629504785/44e6a/lLlwwTrW9R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5229200"/>
            <a:ext cx="2088232" cy="1338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6" descr="http://cs629504.vk.me/v629504785/44e74/AJNSDXnQZa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5229200"/>
            <a:ext cx="1905000" cy="1338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6" name="Picture 8" descr="http://cs629504.vk.me/v629504785/44e7e/t7wSyuxD9WI.jpg"/>
          <p:cNvPicPr>
            <a:picLocks noChangeAspect="1" noChangeArrowheads="1"/>
          </p:cNvPicPr>
          <p:nvPr/>
        </p:nvPicPr>
        <p:blipFill>
          <a:blip r:embed="rId4" cstate="print"/>
          <a:srcRect l="19396" r="47354" b="4167"/>
          <a:stretch>
            <a:fillRect/>
          </a:stretch>
        </p:blipFill>
        <p:spPr bwMode="auto">
          <a:xfrm>
            <a:off x="7884368" y="4941168"/>
            <a:ext cx="864096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8" name="Picture 10" descr="http://cs636018.vk.me/v636018177/1164/POwe8vnb4AI.jpg"/>
          <p:cNvPicPr>
            <a:picLocks noChangeAspect="1" noChangeArrowheads="1"/>
          </p:cNvPicPr>
          <p:nvPr/>
        </p:nvPicPr>
        <p:blipFill>
          <a:blip r:embed="rId5" cstate="print"/>
          <a:srcRect l="6250" t="-2778" r="14583"/>
          <a:stretch>
            <a:fillRect/>
          </a:stretch>
        </p:blipFill>
        <p:spPr bwMode="auto">
          <a:xfrm>
            <a:off x="5436096" y="1988840"/>
            <a:ext cx="2736304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3" descr="K:\Нурик\нури 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1916832"/>
            <a:ext cx="223224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K:\Нурик\нури 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988840"/>
            <a:ext cx="216024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40" name="Picture 12" descr="http://cs629504.vk.me/v629504785/44e60/bX_6AJvOS2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5157192"/>
            <a:ext cx="1905000" cy="1338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Комментарии о конкурсе </a:t>
            </a:r>
            <a:r>
              <a:rPr lang="ru-RU" sz="2400" dirty="0" err="1" smtClean="0"/>
              <a:t>Ратке</a:t>
            </a:r>
            <a:r>
              <a:rPr lang="ru-RU" sz="2400" dirty="0" smtClean="0"/>
              <a:t> </a:t>
            </a:r>
            <a:r>
              <a:rPr lang="ru-RU" sz="2400" dirty="0" smtClean="0"/>
              <a:t>А</a:t>
            </a:r>
            <a:r>
              <a:rPr lang="ru-RU" sz="2400" dirty="0" smtClean="0"/>
              <a:t>нгелины: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906888" cy="518457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800" dirty="0" smtClean="0"/>
              <a:t>Сегодня прошёл еще день конкурса </a:t>
            </a:r>
            <a:endParaRPr lang="ru-RU" sz="1800" dirty="0" smtClean="0"/>
          </a:p>
          <a:p>
            <a:pPr algn="just">
              <a:buNone/>
            </a:pPr>
            <a:r>
              <a:rPr lang="ru-RU" sz="1800" dirty="0" err="1" smtClean="0"/>
              <a:t>World</a:t>
            </a:r>
            <a:r>
              <a:rPr lang="ru-RU" sz="1800" dirty="0" smtClean="0"/>
              <a:t> </a:t>
            </a:r>
            <a:r>
              <a:rPr lang="ru-RU" sz="1800" dirty="0" err="1" smtClean="0"/>
              <a:t>skills</a:t>
            </a:r>
            <a:r>
              <a:rPr lang="ru-RU" sz="1800" dirty="0" smtClean="0"/>
              <a:t> </a:t>
            </a:r>
            <a:r>
              <a:rPr lang="ru-RU" sz="1800" dirty="0" err="1" smtClean="0"/>
              <a:t>Russia</a:t>
            </a:r>
            <a:r>
              <a:rPr lang="ru-RU" sz="1800" dirty="0" smtClean="0"/>
              <a:t> </a:t>
            </a:r>
            <a:r>
              <a:rPr lang="ru-RU" sz="1800" dirty="0" smtClean="0"/>
              <a:t>Молодые	профессионалы!!</a:t>
            </a:r>
          </a:p>
          <a:p>
            <a:pPr algn="just">
              <a:buNone/>
            </a:pPr>
            <a:r>
              <a:rPr lang="ru-RU" sz="1800" dirty="0" smtClean="0"/>
              <a:t> </a:t>
            </a:r>
            <a:r>
              <a:rPr lang="ru-RU" sz="1800" dirty="0" smtClean="0"/>
              <a:t>Признаться	 честно, эти </a:t>
            </a:r>
            <a:r>
              <a:rPr lang="ru-RU" sz="1800" dirty="0" smtClean="0"/>
              <a:t>дни для </a:t>
            </a:r>
            <a:r>
              <a:rPr lang="ru-RU" sz="1800" dirty="0" smtClean="0"/>
              <a:t>меня были </a:t>
            </a:r>
            <a:r>
              <a:rPr lang="ru-RU" sz="1800" dirty="0" smtClean="0"/>
              <a:t>очень сложными, но с </a:t>
            </a:r>
            <a:r>
              <a:rPr lang="ru-RU" sz="1800" dirty="0" smtClean="0"/>
              <a:t>каждым </a:t>
            </a:r>
            <a:r>
              <a:rPr lang="ru-RU" sz="1800" dirty="0" smtClean="0"/>
              <a:t>участием в конкурсах, каким бы он не </a:t>
            </a:r>
            <a:r>
              <a:rPr lang="ru-RU" sz="1800" dirty="0" smtClean="0"/>
              <a:t>был </a:t>
            </a:r>
            <a:r>
              <a:rPr lang="ru-RU" sz="1800" dirty="0" smtClean="0"/>
              <a:t>сложным</a:t>
            </a:r>
            <a:r>
              <a:rPr lang="ru-RU" sz="1800" dirty="0" smtClean="0"/>
              <a:t>, в </a:t>
            </a:r>
            <a:r>
              <a:rPr lang="ru-RU" sz="1800" dirty="0" smtClean="0"/>
              <a:t>любой </a:t>
            </a:r>
            <a:r>
              <a:rPr lang="ru-RU" sz="1800" dirty="0" err="1" smtClean="0"/>
              <a:t>наминации</a:t>
            </a:r>
            <a:r>
              <a:rPr lang="ru-RU" sz="1800" dirty="0" smtClean="0"/>
              <a:t>, </a:t>
            </a:r>
            <a:r>
              <a:rPr lang="ru-RU" sz="1800" dirty="0" smtClean="0"/>
              <a:t>начинаешь </a:t>
            </a:r>
            <a:r>
              <a:rPr lang="ru-RU" sz="1800" dirty="0" smtClean="0"/>
              <a:t>думать, искать выход из сложных ситуаций</a:t>
            </a:r>
            <a:r>
              <a:rPr lang="ru-RU" sz="1800" dirty="0" smtClean="0"/>
              <a:t>, закаляется дух! </a:t>
            </a:r>
            <a:r>
              <a:rPr lang="ru-RU" sz="1800" dirty="0" smtClean="0"/>
              <a:t>Н</a:t>
            </a:r>
            <a:r>
              <a:rPr lang="ru-RU" sz="1800" dirty="0" smtClean="0"/>
              <a:t>е </a:t>
            </a:r>
            <a:r>
              <a:rPr lang="ru-RU" sz="1800" dirty="0" smtClean="0"/>
              <a:t>стоит забывать, </a:t>
            </a:r>
            <a:r>
              <a:rPr lang="ru-RU" sz="1800" dirty="0" smtClean="0"/>
              <a:t>что </a:t>
            </a:r>
            <a:r>
              <a:rPr lang="ru-RU" sz="1800" dirty="0" smtClean="0"/>
              <a:t>и </a:t>
            </a:r>
            <a:r>
              <a:rPr lang="ru-RU" sz="1800" dirty="0" smtClean="0"/>
              <a:t>участие, </a:t>
            </a:r>
            <a:r>
              <a:rPr lang="ru-RU" sz="1800" dirty="0" smtClean="0"/>
              <a:t>приносит за собой великие </a:t>
            </a:r>
            <a:r>
              <a:rPr lang="ru-RU" sz="1800" dirty="0" smtClean="0"/>
              <a:t>победы будем </a:t>
            </a:r>
            <a:r>
              <a:rPr lang="ru-RU" sz="1800" dirty="0" smtClean="0"/>
              <a:t>стараться дальше продолжать участвовать, как бы я вначале конкурса не сопротивлялась и говорила "что больше не за что не подпишусь на это"- </a:t>
            </a:r>
            <a:r>
              <a:rPr lang="ru-RU" sz="1800" dirty="0" smtClean="0"/>
              <a:t>но </a:t>
            </a:r>
            <a:r>
              <a:rPr lang="ru-RU" sz="1800" dirty="0" smtClean="0"/>
              <a:t>все же моя профессия </a:t>
            </a:r>
            <a:r>
              <a:rPr lang="ru-RU" sz="1800" dirty="0" smtClean="0"/>
              <a:t>замечательная, буду	 </a:t>
            </a:r>
            <a:r>
              <a:rPr lang="ru-RU" sz="1800" dirty="0" smtClean="0"/>
              <a:t>стараться</a:t>
            </a:r>
            <a:r>
              <a:rPr lang="ru-RU" sz="1800" dirty="0" smtClean="0"/>
              <a:t>!...</a:t>
            </a:r>
          </a:p>
          <a:p>
            <a:pPr algn="just">
              <a:buNone/>
            </a:pPr>
            <a:r>
              <a:rPr lang="ru-RU" sz="1800" dirty="0" smtClean="0"/>
              <a:t> </a:t>
            </a:r>
            <a:r>
              <a:rPr lang="ru-RU" sz="1800" dirty="0" smtClean="0"/>
              <a:t>   Деревня </a:t>
            </a:r>
            <a:r>
              <a:rPr lang="ru-RU" sz="1800" dirty="0" smtClean="0"/>
              <a:t>Универсиады!!!!!</a:t>
            </a:r>
            <a:endParaRPr lang="ru-RU" sz="18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012160" y="1628800"/>
            <a:ext cx="2674640" cy="472612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3554" name="Picture 2" descr="C:\Documents and Settings\Admin\Рабочий стол\Y2cphOgcu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437112"/>
            <a:ext cx="2043708" cy="2169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6" name="Picture 4" descr="C:\Documents and Settings\Admin\Рабочий стол\9SHlEbeVNR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340768"/>
            <a:ext cx="2736304" cy="3033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9552" y="404664"/>
            <a:ext cx="8305800" cy="864096"/>
          </a:xfrm>
        </p:spPr>
        <p:txBody>
          <a:bodyPr>
            <a:normAutofit/>
          </a:bodyPr>
          <a:lstStyle/>
          <a:p>
            <a:endParaRPr lang="ru-RU" sz="2800" dirty="0"/>
          </a:p>
        </p:txBody>
      </p:sp>
      <p:pic>
        <p:nvPicPr>
          <p:cNvPr id="24578" name="Picture 2" descr="C:\Documents and Settings\Admin\Рабочий стол\JC3nCfvOV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8136904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161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   Отборочный чемпионат по профессиональному мастерству по стандартам World Skills в компетенции «Парикмахерское искусство» </vt:lpstr>
      <vt:lpstr>Студентка группы № 205 , специальность  «Парикмахерское искусство», занявшая 1 место в отборочном чемпионате по профессиональному мастерству</vt:lpstr>
      <vt:lpstr>Участие в Открытом региональном чемпионате «Молодые профессионалы» (WorldSkills Russia) Республики Татарстан 2016 года</vt:lpstr>
      <vt:lpstr>Выполнение профессиональных модулей: стрижки, креативное окрашивание, укладка…..</vt:lpstr>
      <vt:lpstr>Работы Ангелины: прическа на длинные волосы с окрашиванием, мужская стрижка, креативная техника  женской стрижки с  окрашиванием и укладкой волос.</vt:lpstr>
      <vt:lpstr>Оценивание работ: эксперт международного уровня Шпаковская Елена Михайловна.</vt:lpstr>
      <vt:lpstr>Сертификат за участие в Открытом региональном чемпионате «Молодые профессионалы» (WorldSkills Russia) Республики Татарстан 2016 года</vt:lpstr>
      <vt:lpstr>Комментарии о конкурсе Ратке Ангелины: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15</cp:revision>
  <dcterms:created xsi:type="dcterms:W3CDTF">2016-04-17T17:36:40Z</dcterms:created>
  <dcterms:modified xsi:type="dcterms:W3CDTF">2016-04-17T20:00:34Z</dcterms:modified>
</cp:coreProperties>
</file>